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56" r:id="rId5"/>
    <p:sldId id="260" r:id="rId6"/>
    <p:sldId id="261" r:id="rId7"/>
    <p:sldId id="262" r:id="rId8"/>
    <p:sldId id="263" r:id="rId9"/>
    <p:sldId id="257" r:id="rId10"/>
    <p:sldId id="264" r:id="rId11"/>
    <p:sldId id="265" r:id="rId12"/>
    <p:sldId id="269" r:id="rId13"/>
    <p:sldId id="268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B89B-129A-4C41-9AA9-21321AE1A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D12CC-7A65-4E90-BAA2-031F5F96A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B7C82-CBB4-4A28-B6B9-AF642775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A8B39-043D-436B-B6A2-66E5C17B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7A0D5-693D-47F0-90A7-B790BA6E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3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C127-93C1-4E1D-9CDE-7B36F9E2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C183C-CEAE-42E6-962A-794DB855B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D176F-F514-4641-8B8F-05D2CCE5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13BAA-6197-4021-BE5E-41CA0B22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A7AB6-370C-486D-B077-4DB4CE44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8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CD16B-AE77-4C5C-A373-163BEC023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FA495-AC8E-4BE3-8A4B-05AA8DD70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D4BD5-1E47-4031-BCB3-0B83D91E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DA9C7-5215-45C9-944C-942C2AE4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31CC1-D52D-40E8-882B-6A7AB37B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5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2CDE-1761-4046-8B33-4277F244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99BD2-809B-45BE-B942-A52690992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BE5AB-C621-4FAE-B15E-3F385A3F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4C7CD-A91B-4525-8DEF-11C84E84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ADBD1-8FE3-4C41-B660-4B472D2F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7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C41C-E059-459D-AFC0-034AF0B0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4DEA8-C887-4DB3-BFEB-EC145ECDE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63EAA-B31C-4583-AFBF-E7331722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4D78-9BEC-4296-9399-030F37A8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652C-0D06-423B-B432-41769F4C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5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4A86-4998-417A-B42D-AF14DAD8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6D7F-FB48-4761-A809-D85026A8E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CE346-4546-4935-A753-0F8BAC48C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78568-ADC3-4BD9-8274-169DBFAF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A9059-FC54-450A-BE6C-C16AFC37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166F3-D103-4536-A1C2-66029ACC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5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3B71-B48F-4B57-9CF9-B7A83CF79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1DEF3-C67F-4D6A-88F4-DF08F4B77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74966-65A6-4B7F-AEE3-889DFDA73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BDB0B-D938-49C6-A271-92D8A69DD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2A0224-FF7F-4167-BAD3-4DE8C6E8A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83CF4-8F95-49BF-979D-70A26A5D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9EEAF8-E9FC-4C4D-ADCB-25CE81C2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3B3BA-C5C4-4DF2-8549-063DB534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0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0244-6079-4C82-A4CC-912B3A51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555E0-8A86-41FB-8B6C-5B762A17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1219F-9000-4911-BACB-5C3C459F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258F3-3670-4439-B54D-70464A2F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D612F-A6E2-485B-BAFA-8F7ED73F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7AFFA-2880-4825-B6D1-D6714010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B8555-B567-4869-8654-7CF1BC57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30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92F3-5F46-441C-8B41-5C38EFC5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2F81-A5A6-41BC-8657-89CF9A1D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0BCFB-B509-4BA8-A104-0F2FE50E1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378B7-B6EC-44E9-973A-5B7B2F439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6E336-D240-4701-971B-4C7D71FC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6B4CE-B2E5-4C7F-92B3-FA79E4CE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0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3A75-0E25-4456-9B48-FDE39E03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093A4-2609-4602-9921-B999A1FC7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84159-8AC7-4C74-AA69-3464438C3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82871-B5DF-42F7-97C9-95988C44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C4C40-2799-4A6B-BF87-782B4D92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1CC0E-2659-4FAC-94C9-A49056E6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5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D6B5F3-561B-4E96-834B-6B54A668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81A24-EFD2-4F76-93BB-85A2F5541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51760-A588-4208-8810-A09133F0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7799D-6A6E-4CA5-B0E3-BCFB4F54188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CED9F-E212-4AF1-84FE-08F1BD043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77193-29A7-498F-BB5E-4C839CA23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78B1B-72E7-4696-884C-9820F2AF6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1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F3D64F-D6A8-43BC-A0FB-995A030F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3" y="247236"/>
            <a:ext cx="5869678" cy="14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7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1CCDB-A581-4A56-A9A9-E09B98069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79" t="35507" r="50000" b="30435"/>
          <a:stretch/>
        </p:blipFill>
        <p:spPr>
          <a:xfrm>
            <a:off x="4005468" y="191149"/>
            <a:ext cx="4880113" cy="29380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660E1-E2AC-451D-A506-61BADE723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34058" r="64130" b="40290"/>
          <a:stretch/>
        </p:blipFill>
        <p:spPr>
          <a:xfrm>
            <a:off x="258417" y="191149"/>
            <a:ext cx="3534111" cy="28960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4C6937-A359-4756-ABEB-6AF7919C905A}"/>
              </a:ext>
            </a:extLst>
          </p:cNvPr>
          <p:cNvSpPr/>
          <p:nvPr/>
        </p:nvSpPr>
        <p:spPr>
          <a:xfrm>
            <a:off x="1364975" y="1966291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A5690F-ECF1-4DFD-B30F-EFD208826BF2}"/>
              </a:ext>
            </a:extLst>
          </p:cNvPr>
          <p:cNvSpPr/>
          <p:nvPr/>
        </p:nvSpPr>
        <p:spPr>
          <a:xfrm>
            <a:off x="2471533" y="2040007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4BD459-1223-4002-9F38-0469FF75EDB5}"/>
              </a:ext>
            </a:extLst>
          </p:cNvPr>
          <p:cNvSpPr/>
          <p:nvPr/>
        </p:nvSpPr>
        <p:spPr>
          <a:xfrm>
            <a:off x="848143" y="2189922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365D2-900C-47D3-BBD5-D6D2A6131C49}"/>
              </a:ext>
            </a:extLst>
          </p:cNvPr>
          <p:cNvSpPr/>
          <p:nvPr/>
        </p:nvSpPr>
        <p:spPr>
          <a:xfrm>
            <a:off x="848143" y="2418221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5AC9CB-F4BC-4F4A-83D5-3023C4307674}"/>
              </a:ext>
            </a:extLst>
          </p:cNvPr>
          <p:cNvSpPr/>
          <p:nvPr/>
        </p:nvSpPr>
        <p:spPr>
          <a:xfrm>
            <a:off x="2454970" y="2416565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F531A-A163-43D6-AD42-7E8A15E8C20B}"/>
              </a:ext>
            </a:extLst>
          </p:cNvPr>
          <p:cNvSpPr/>
          <p:nvPr/>
        </p:nvSpPr>
        <p:spPr>
          <a:xfrm>
            <a:off x="3123749" y="2400301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7B5E4-7E97-4ED1-BFEF-D441F2367396}"/>
              </a:ext>
            </a:extLst>
          </p:cNvPr>
          <p:cNvSpPr/>
          <p:nvPr/>
        </p:nvSpPr>
        <p:spPr>
          <a:xfrm>
            <a:off x="5271516" y="2260325"/>
            <a:ext cx="1099465" cy="177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843BF4-0A95-4531-91DD-6B3598E9F77E}"/>
              </a:ext>
            </a:extLst>
          </p:cNvPr>
          <p:cNvSpPr/>
          <p:nvPr/>
        </p:nvSpPr>
        <p:spPr>
          <a:xfrm>
            <a:off x="6418114" y="2263337"/>
            <a:ext cx="1099465" cy="177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41B170-AE5C-4AA5-BF20-D946BEE0E4D5}"/>
              </a:ext>
            </a:extLst>
          </p:cNvPr>
          <p:cNvSpPr/>
          <p:nvPr/>
        </p:nvSpPr>
        <p:spPr>
          <a:xfrm>
            <a:off x="6414349" y="2603753"/>
            <a:ext cx="1099465" cy="177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5BE668-ED3A-4850-8CE4-604031837469}"/>
              </a:ext>
            </a:extLst>
          </p:cNvPr>
          <p:cNvSpPr/>
          <p:nvPr/>
        </p:nvSpPr>
        <p:spPr>
          <a:xfrm>
            <a:off x="7552213" y="2600741"/>
            <a:ext cx="1099465" cy="177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2D9F0F-75BE-44A2-9CFC-6688A777C243}"/>
              </a:ext>
            </a:extLst>
          </p:cNvPr>
          <p:cNvSpPr/>
          <p:nvPr/>
        </p:nvSpPr>
        <p:spPr>
          <a:xfrm>
            <a:off x="4098468" y="2610680"/>
            <a:ext cx="1173048" cy="177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E9CE41-0F65-4B29-9AC5-9E66F9A53D03}"/>
              </a:ext>
            </a:extLst>
          </p:cNvPr>
          <p:cNvSpPr/>
          <p:nvPr/>
        </p:nvSpPr>
        <p:spPr>
          <a:xfrm>
            <a:off x="4083361" y="2422967"/>
            <a:ext cx="1173048" cy="177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640966-A7F9-4FF5-84BF-3F090FADB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24" t="34383" r="50843" b="31884"/>
          <a:stretch/>
        </p:blipFill>
        <p:spPr>
          <a:xfrm>
            <a:off x="4005469" y="3351157"/>
            <a:ext cx="4690710" cy="28960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1AB051-3058-4E9B-9A26-5C5A907FE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34058" r="64130" b="40290"/>
          <a:stretch/>
        </p:blipFill>
        <p:spPr>
          <a:xfrm>
            <a:off x="258417" y="3317113"/>
            <a:ext cx="3534111" cy="28960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695D61-0CE9-4DF8-A8E9-7458236CF181}"/>
              </a:ext>
            </a:extLst>
          </p:cNvPr>
          <p:cNvSpPr/>
          <p:nvPr/>
        </p:nvSpPr>
        <p:spPr>
          <a:xfrm>
            <a:off x="1364975" y="5092255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9C5DCF-22B2-4061-9989-197B0A230310}"/>
              </a:ext>
            </a:extLst>
          </p:cNvPr>
          <p:cNvSpPr/>
          <p:nvPr/>
        </p:nvSpPr>
        <p:spPr>
          <a:xfrm>
            <a:off x="2464909" y="5092255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83998F-9202-40AF-9018-C229F681F169}"/>
              </a:ext>
            </a:extLst>
          </p:cNvPr>
          <p:cNvSpPr/>
          <p:nvPr/>
        </p:nvSpPr>
        <p:spPr>
          <a:xfrm>
            <a:off x="848143" y="5315886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F9579A-5107-4170-83C2-0986F5853983}"/>
              </a:ext>
            </a:extLst>
          </p:cNvPr>
          <p:cNvSpPr/>
          <p:nvPr/>
        </p:nvSpPr>
        <p:spPr>
          <a:xfrm>
            <a:off x="848143" y="5544185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C40E99-41A2-431F-8947-BE4E29334812}"/>
              </a:ext>
            </a:extLst>
          </p:cNvPr>
          <p:cNvSpPr/>
          <p:nvPr/>
        </p:nvSpPr>
        <p:spPr>
          <a:xfrm>
            <a:off x="2454970" y="5542529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F6381D-69DF-49E4-973E-5E1BF2206BE3}"/>
              </a:ext>
            </a:extLst>
          </p:cNvPr>
          <p:cNvSpPr/>
          <p:nvPr/>
        </p:nvSpPr>
        <p:spPr>
          <a:xfrm>
            <a:off x="3123749" y="5526265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870B9-896F-43EE-8BB6-6021618C98C0}"/>
              </a:ext>
            </a:extLst>
          </p:cNvPr>
          <p:cNvSpPr/>
          <p:nvPr/>
        </p:nvSpPr>
        <p:spPr>
          <a:xfrm>
            <a:off x="5256409" y="3909186"/>
            <a:ext cx="1094694" cy="19648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4D7426-5B8E-40E9-9C18-191D8799FEB3}"/>
              </a:ext>
            </a:extLst>
          </p:cNvPr>
          <p:cNvSpPr/>
          <p:nvPr/>
        </p:nvSpPr>
        <p:spPr>
          <a:xfrm>
            <a:off x="5260925" y="5300149"/>
            <a:ext cx="1094694" cy="226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E3E18F-FEB4-40D3-82A4-4B0B40EE8BBB}"/>
              </a:ext>
            </a:extLst>
          </p:cNvPr>
          <p:cNvSpPr/>
          <p:nvPr/>
        </p:nvSpPr>
        <p:spPr>
          <a:xfrm>
            <a:off x="5260925" y="5651332"/>
            <a:ext cx="1094694" cy="226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1CEC17-2BBC-4CFA-9E57-F575062807BC}"/>
              </a:ext>
            </a:extLst>
          </p:cNvPr>
          <p:cNvSpPr/>
          <p:nvPr/>
        </p:nvSpPr>
        <p:spPr>
          <a:xfrm>
            <a:off x="7093038" y="3470522"/>
            <a:ext cx="1007353" cy="226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21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8C53D-952B-4FFA-BD81-A75761E98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5" t="37246" r="47092" b="28986"/>
          <a:stretch/>
        </p:blipFill>
        <p:spPr>
          <a:xfrm>
            <a:off x="3868272" y="149087"/>
            <a:ext cx="5245128" cy="28960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4B0C2-D2D5-4FC4-8617-9CCC7A4A4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34058" r="64130" b="40290"/>
          <a:stretch/>
        </p:blipFill>
        <p:spPr>
          <a:xfrm>
            <a:off x="178904" y="149088"/>
            <a:ext cx="3534111" cy="28960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92A2C6-98CC-4CC8-9A08-0FCB7ECD7E72}"/>
              </a:ext>
            </a:extLst>
          </p:cNvPr>
          <p:cNvSpPr/>
          <p:nvPr/>
        </p:nvSpPr>
        <p:spPr>
          <a:xfrm>
            <a:off x="1285462" y="1924230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D4EAEF-F6E5-4D4B-BF70-A2FC15DAE4EB}"/>
              </a:ext>
            </a:extLst>
          </p:cNvPr>
          <p:cNvSpPr/>
          <p:nvPr/>
        </p:nvSpPr>
        <p:spPr>
          <a:xfrm>
            <a:off x="2392020" y="1997946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BFBB4-910D-4819-9E74-7D7F720EEE48}"/>
              </a:ext>
            </a:extLst>
          </p:cNvPr>
          <p:cNvSpPr/>
          <p:nvPr/>
        </p:nvSpPr>
        <p:spPr>
          <a:xfrm>
            <a:off x="768630" y="2147861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A1CFD-BE53-43E4-9D87-7E892ACD0E06}"/>
              </a:ext>
            </a:extLst>
          </p:cNvPr>
          <p:cNvSpPr/>
          <p:nvPr/>
        </p:nvSpPr>
        <p:spPr>
          <a:xfrm>
            <a:off x="768630" y="2376160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2A72BD-DB91-4DB3-9601-302939A5D5C7}"/>
              </a:ext>
            </a:extLst>
          </p:cNvPr>
          <p:cNvSpPr/>
          <p:nvPr/>
        </p:nvSpPr>
        <p:spPr>
          <a:xfrm>
            <a:off x="2375457" y="2374504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A6858-1444-4A13-AFD8-53FA624E02FC}"/>
              </a:ext>
            </a:extLst>
          </p:cNvPr>
          <p:cNvSpPr/>
          <p:nvPr/>
        </p:nvSpPr>
        <p:spPr>
          <a:xfrm>
            <a:off x="3044236" y="2358240"/>
            <a:ext cx="513522" cy="220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C405C5-B859-4D16-AC9D-913427B09B76}"/>
              </a:ext>
            </a:extLst>
          </p:cNvPr>
          <p:cNvSpPr/>
          <p:nvPr/>
        </p:nvSpPr>
        <p:spPr>
          <a:xfrm>
            <a:off x="4676180" y="768421"/>
            <a:ext cx="2271272" cy="2193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FBF6F-6D95-4119-98AC-D8872F817FC7}"/>
              </a:ext>
            </a:extLst>
          </p:cNvPr>
          <p:cNvSpPr/>
          <p:nvPr/>
        </p:nvSpPr>
        <p:spPr>
          <a:xfrm>
            <a:off x="4680696" y="2159384"/>
            <a:ext cx="2271272" cy="226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17C74D-D856-42BE-AAA1-6140B7DE8D41}"/>
              </a:ext>
            </a:extLst>
          </p:cNvPr>
          <p:cNvSpPr/>
          <p:nvPr/>
        </p:nvSpPr>
        <p:spPr>
          <a:xfrm>
            <a:off x="5824330" y="2510568"/>
            <a:ext cx="1127638" cy="222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70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0BAB0B-8F3C-45D5-8F40-DFA5F179AE68}"/>
              </a:ext>
            </a:extLst>
          </p:cNvPr>
          <p:cNvSpPr txBox="1"/>
          <p:nvPr/>
        </p:nvSpPr>
        <p:spPr>
          <a:xfrm>
            <a:off x="4475043" y="2782669"/>
            <a:ext cx="320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drop_duplicates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735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5682B-E551-41CE-B7EB-55356EE3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2" y="149206"/>
            <a:ext cx="5892147" cy="3731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80FE2E-215E-48A2-A527-A3ACF5D6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11" y="149206"/>
            <a:ext cx="3556131" cy="39851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019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B6B89-11D3-4AFF-9DD7-6550F6327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" t="2924" b="9496"/>
          <a:stretch/>
        </p:blipFill>
        <p:spPr>
          <a:xfrm>
            <a:off x="6937512" y="245372"/>
            <a:ext cx="5115341" cy="26098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773E6-2681-4929-940E-459F494B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7" y="245372"/>
            <a:ext cx="6659577" cy="51392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577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42706B-A32E-4803-99E8-670EE12B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6" y="229635"/>
            <a:ext cx="5469816" cy="20464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7FE2D-8E7E-448A-A40B-8253A1619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75" y="2480640"/>
            <a:ext cx="4743449" cy="10477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444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46647E-52CF-4ED3-8D16-5AD509C6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64" y="2271712"/>
            <a:ext cx="2540690" cy="15928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58897-CD2E-4BC2-B954-06F5CADA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10" y="2271713"/>
            <a:ext cx="1904939" cy="15928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5C143-43B4-4A25-92FD-C60F6923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305" y="2271712"/>
            <a:ext cx="1986085" cy="15928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2A0D0E-121A-4090-86C0-ED671DCB1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65" y="159026"/>
            <a:ext cx="2103366" cy="17347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4F098F-B103-4D36-942B-75B4A7159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64" y="4170086"/>
            <a:ext cx="2252453" cy="18064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85D909-3FAD-403E-A84B-765C6C0A2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654" y="4170086"/>
            <a:ext cx="2189826" cy="18064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4B9EB3-244B-438F-804F-3A93A0167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282" y="4170086"/>
            <a:ext cx="2306064" cy="19023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602220-719C-48BD-940A-132B6ADA1E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345" y="4170086"/>
            <a:ext cx="2306064" cy="19281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950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75BF2-6776-4103-83E1-0FE7D1992612}"/>
              </a:ext>
            </a:extLst>
          </p:cNvPr>
          <p:cNvSpPr txBox="1"/>
          <p:nvPr/>
        </p:nvSpPr>
        <p:spPr>
          <a:xfrm>
            <a:off x="5611027" y="2633870"/>
            <a:ext cx="96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drop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89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9A6297-A679-49C4-8318-6F142D48F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2" t="34058" r="40733" b="42319"/>
          <a:stretch/>
        </p:blipFill>
        <p:spPr>
          <a:xfrm>
            <a:off x="218659" y="2417084"/>
            <a:ext cx="6361044" cy="18449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94D84-765D-4A19-A1AD-73D3CCFC1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9" t="39891" r="47092" b="37392"/>
          <a:stretch/>
        </p:blipFill>
        <p:spPr>
          <a:xfrm>
            <a:off x="218659" y="188844"/>
            <a:ext cx="6361043" cy="20816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D4D04F-E16F-474C-8674-9E9058A476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30" t="38841" r="65842" b="50000"/>
          <a:stretch/>
        </p:blipFill>
        <p:spPr>
          <a:xfrm>
            <a:off x="218659" y="4691270"/>
            <a:ext cx="3001619" cy="1075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A2F7F9-DF1E-4EE3-A74C-1D9153E8AC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80" t="52158" r="68451" b="36812"/>
          <a:stretch/>
        </p:blipFill>
        <p:spPr>
          <a:xfrm>
            <a:off x="3680791" y="4691270"/>
            <a:ext cx="2415209" cy="13417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324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4F25D-C8C5-46B2-AE4B-DB94D064C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1" t="39855" r="64620" b="33243"/>
          <a:stretch/>
        </p:blipFill>
        <p:spPr>
          <a:xfrm>
            <a:off x="3236398" y="198783"/>
            <a:ext cx="2790029" cy="24748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F60AAE-7601-4460-B6D8-5FBC3F189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51305" r="64130" b="23043"/>
          <a:stretch/>
        </p:blipFill>
        <p:spPr>
          <a:xfrm>
            <a:off x="119477" y="198783"/>
            <a:ext cx="3020146" cy="24748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900C72-3EB3-4329-ACB5-96961E5F2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32" t="40119" r="37391" b="45218"/>
          <a:stretch/>
        </p:blipFill>
        <p:spPr>
          <a:xfrm>
            <a:off x="179111" y="3091068"/>
            <a:ext cx="8042677" cy="13517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46199-137F-4781-8A4F-8B847C140B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02" t="47681" r="46604" b="24349"/>
          <a:stretch/>
        </p:blipFill>
        <p:spPr>
          <a:xfrm>
            <a:off x="6165575" y="198782"/>
            <a:ext cx="5927387" cy="27113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114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F5CC5-5925-45E8-9954-17571E12F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34058" r="64130" b="40290"/>
          <a:stretch/>
        </p:blipFill>
        <p:spPr>
          <a:xfrm>
            <a:off x="149086" y="228600"/>
            <a:ext cx="3339549" cy="27365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D5B97-A01B-4ACA-BD06-1757DF0AD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3" t="44348" r="56467" b="23188"/>
          <a:stretch/>
        </p:blipFill>
        <p:spPr>
          <a:xfrm>
            <a:off x="3677477" y="228600"/>
            <a:ext cx="3775009" cy="27365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BA43C-D1F0-409B-9169-28B827A0D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42" t="42412" r="56304" b="23913"/>
          <a:stretch/>
        </p:blipFill>
        <p:spPr>
          <a:xfrm>
            <a:off x="3766928" y="3220277"/>
            <a:ext cx="3876262" cy="28960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874D3-C11C-48AE-B774-857C425E5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34058" r="64130" b="40290"/>
          <a:stretch/>
        </p:blipFill>
        <p:spPr>
          <a:xfrm>
            <a:off x="109330" y="3220278"/>
            <a:ext cx="3534111" cy="28960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2B692F-F740-4D63-BA2F-C674743EF669}"/>
              </a:ext>
            </a:extLst>
          </p:cNvPr>
          <p:cNvSpPr/>
          <p:nvPr/>
        </p:nvSpPr>
        <p:spPr>
          <a:xfrm>
            <a:off x="6162261" y="494486"/>
            <a:ext cx="728868" cy="1813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849139-E627-4770-BB3B-C504699653CB}"/>
              </a:ext>
            </a:extLst>
          </p:cNvPr>
          <p:cNvSpPr/>
          <p:nvPr/>
        </p:nvSpPr>
        <p:spPr>
          <a:xfrm>
            <a:off x="6314661" y="3429000"/>
            <a:ext cx="728868" cy="1813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9EAC69-29A2-4305-B0D3-D358238401C8}"/>
              </a:ext>
            </a:extLst>
          </p:cNvPr>
          <p:cNvSpPr/>
          <p:nvPr/>
        </p:nvSpPr>
        <p:spPr>
          <a:xfrm>
            <a:off x="665922" y="2315817"/>
            <a:ext cx="2683565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29269A-EC7D-4E63-9984-EF73B1FADA96}"/>
              </a:ext>
            </a:extLst>
          </p:cNvPr>
          <p:cNvSpPr/>
          <p:nvPr/>
        </p:nvSpPr>
        <p:spPr>
          <a:xfrm>
            <a:off x="3935896" y="2276061"/>
            <a:ext cx="2295940" cy="347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B23B-EE97-4A16-9842-D1B4A4EB0F7C}"/>
              </a:ext>
            </a:extLst>
          </p:cNvPr>
          <p:cNvSpPr/>
          <p:nvPr/>
        </p:nvSpPr>
        <p:spPr>
          <a:xfrm>
            <a:off x="4045226" y="5247861"/>
            <a:ext cx="2315818" cy="516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55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9178C-B2DE-4A9C-B808-563B15E6D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79" t="44927" r="56386" b="25507"/>
          <a:stretch/>
        </p:blipFill>
        <p:spPr>
          <a:xfrm>
            <a:off x="3806687" y="308113"/>
            <a:ext cx="4429188" cy="28960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135DF5-13DD-4115-8903-A964F1DC0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34058" r="64130" b="40290"/>
          <a:stretch/>
        </p:blipFill>
        <p:spPr>
          <a:xfrm>
            <a:off x="109330" y="308113"/>
            <a:ext cx="3534111" cy="28960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C9420E-F2FB-4E70-974D-BE284B8E84F5}"/>
              </a:ext>
            </a:extLst>
          </p:cNvPr>
          <p:cNvSpPr/>
          <p:nvPr/>
        </p:nvSpPr>
        <p:spPr>
          <a:xfrm>
            <a:off x="665922" y="2514600"/>
            <a:ext cx="2842591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2DB837-0089-47B8-8BD4-E5E71692BA7C}"/>
              </a:ext>
            </a:extLst>
          </p:cNvPr>
          <p:cNvSpPr/>
          <p:nvPr/>
        </p:nvSpPr>
        <p:spPr>
          <a:xfrm>
            <a:off x="504784" y="2073557"/>
            <a:ext cx="3003729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53B9D-E53A-4194-80C3-2DF2FA8E1898}"/>
              </a:ext>
            </a:extLst>
          </p:cNvPr>
          <p:cNvSpPr/>
          <p:nvPr/>
        </p:nvSpPr>
        <p:spPr>
          <a:xfrm>
            <a:off x="4333462" y="2628900"/>
            <a:ext cx="2355574" cy="2136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DFFBB-2CBB-43C3-B897-7173222889AB}"/>
              </a:ext>
            </a:extLst>
          </p:cNvPr>
          <p:cNvSpPr/>
          <p:nvPr/>
        </p:nvSpPr>
        <p:spPr>
          <a:xfrm>
            <a:off x="6738732" y="561561"/>
            <a:ext cx="824946" cy="2136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C87B88-4309-48ED-8C09-8A8AA57A6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8" t="41449" r="50000" b="27536"/>
          <a:stretch/>
        </p:blipFill>
        <p:spPr>
          <a:xfrm>
            <a:off x="3806686" y="3457569"/>
            <a:ext cx="5297557" cy="28969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3F5942-77EA-4FC4-80D3-19917C2B7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1" t="34058" r="64130" b="40290"/>
          <a:stretch/>
        </p:blipFill>
        <p:spPr>
          <a:xfrm>
            <a:off x="139147" y="3457569"/>
            <a:ext cx="3534111" cy="28960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A6F41B-65EE-48B3-BEEE-9C7357B6C112}"/>
              </a:ext>
            </a:extLst>
          </p:cNvPr>
          <p:cNvSpPr/>
          <p:nvPr/>
        </p:nvSpPr>
        <p:spPr>
          <a:xfrm>
            <a:off x="7239000" y="3765275"/>
            <a:ext cx="1149625" cy="210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3B6E2-47F4-4FB9-86B9-7429146B1642}"/>
              </a:ext>
            </a:extLst>
          </p:cNvPr>
          <p:cNvSpPr/>
          <p:nvPr/>
        </p:nvSpPr>
        <p:spPr>
          <a:xfrm>
            <a:off x="5092147" y="4272169"/>
            <a:ext cx="901149" cy="2203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19B8CA-20EC-43BB-BF60-567A5E247A46}"/>
              </a:ext>
            </a:extLst>
          </p:cNvPr>
          <p:cNvSpPr/>
          <p:nvPr/>
        </p:nvSpPr>
        <p:spPr>
          <a:xfrm>
            <a:off x="524662" y="5224261"/>
            <a:ext cx="3003729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D87C8-DEB9-49BF-806E-D4934191B32D}"/>
              </a:ext>
            </a:extLst>
          </p:cNvPr>
          <p:cNvSpPr/>
          <p:nvPr/>
        </p:nvSpPr>
        <p:spPr>
          <a:xfrm>
            <a:off x="706426" y="5674619"/>
            <a:ext cx="2821965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3DB48-95DD-4A41-AE6E-8200D9D5D048}"/>
              </a:ext>
            </a:extLst>
          </p:cNvPr>
          <p:cNvSpPr/>
          <p:nvPr/>
        </p:nvSpPr>
        <p:spPr>
          <a:xfrm>
            <a:off x="1747175" y="3457569"/>
            <a:ext cx="1115295" cy="2445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17D252-8B61-4AF0-BE41-18477D5D944F}"/>
              </a:ext>
            </a:extLst>
          </p:cNvPr>
          <p:cNvSpPr/>
          <p:nvPr/>
        </p:nvSpPr>
        <p:spPr>
          <a:xfrm>
            <a:off x="4319301" y="5739224"/>
            <a:ext cx="2260403" cy="2203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42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0BAB0B-8F3C-45D5-8F40-DFA5F179AE68}"/>
              </a:ext>
            </a:extLst>
          </p:cNvPr>
          <p:cNvSpPr txBox="1"/>
          <p:nvPr/>
        </p:nvSpPr>
        <p:spPr>
          <a:xfrm>
            <a:off x="5889052" y="2862469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fill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66750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5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13</cp:revision>
  <dcterms:created xsi:type="dcterms:W3CDTF">2022-07-15T09:09:16Z</dcterms:created>
  <dcterms:modified xsi:type="dcterms:W3CDTF">2022-07-29T17:08:28Z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2022-07-15T09:09:16Z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39301841-f68b-44c2-ac9c-cffa02279bb6</vt:lpwstr>
  </property>
  <property fmtid="{D5CDD505-2E9C-101B-9397-08002B2CF9AE}" pid="8" name="MSIP_Label_19540963-e559-4020-8a90-fe8a502c2801_ContentBits">
    <vt:lpwstr>0</vt:lpwstr>
  </property>
</Properties>
</file>